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6" r:id="rId3"/>
    <p:sldId id="277" r:id="rId4"/>
    <p:sldId id="272" r:id="rId5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客户经理名称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en-US" altLang="zh-CN" sz="44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838315"/>
            <a:ext cx="361505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数据开始日期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}}-{{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数据结束日期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WPS 演示</Application>
  <PresentationFormat>宽屏</PresentationFormat>
  <Paragraphs>77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39</cp:revision>
  <dcterms:created xsi:type="dcterms:W3CDTF">2026-02-11T03:06:36Z</dcterms:created>
  <dcterms:modified xsi:type="dcterms:W3CDTF">2026-02-11T03:06:36Z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